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2"/>
  </p:notesMasterIdLst>
  <p:sldIdLst>
    <p:sldId id="257" r:id="rId2"/>
    <p:sldId id="258" r:id="rId3"/>
    <p:sldId id="259" r:id="rId4"/>
    <p:sldId id="260" r:id="rId5"/>
    <p:sldId id="261" r:id="rId6"/>
    <p:sldId id="262" r:id="rId7"/>
    <p:sldId id="264" r:id="rId8"/>
    <p:sldId id="265" r:id="rId9"/>
    <p:sldId id="267" r:id="rId10"/>
    <p:sldId id="268" r:id="rId11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00" autoAdjust="0"/>
    <p:restoredTop sz="94660"/>
  </p:normalViewPr>
  <p:slideViewPr>
    <p:cSldViewPr snapToGrid="0">
      <p:cViewPr>
        <p:scale>
          <a:sx n="121" d="100"/>
          <a:sy n="121" d="100"/>
        </p:scale>
        <p:origin x="-126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7C1ADF3A-7C05-4904-BB10-78ED97F6C25D}" type="datetimeFigureOut">
              <a:rPr lang="en-US" smtClean="0"/>
              <a:pPr/>
              <a:t>6/8/2017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85BDD012-4827-4089-98F7-EE4B0B816E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6479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DD012-4827-4089-98F7-EE4B0B816E7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DD012-4827-4089-98F7-EE4B0B816E77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DD012-4827-4089-98F7-EE4B0B816E7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DD012-4827-4089-98F7-EE4B0B816E77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DD012-4827-4089-98F7-EE4B0B816E77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DD012-4827-4089-98F7-EE4B0B816E77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130153-7274-4092-B68E-07EF7C10EBF2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9367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DD012-4827-4089-98F7-EE4B0B816E77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DD012-4827-4089-98F7-EE4B0B816E77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DD012-4827-4089-98F7-EE4B0B816E77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BF342-4063-464D-9036-676A74E0B121}" type="datetimeFigureOut">
              <a:rPr lang="en-US" smtClean="0"/>
              <a:pPr/>
              <a:t>6/8/2017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5116E-169C-40C0-9D2B-BAF132A20D7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2227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BF342-4063-464D-9036-676A74E0B121}" type="datetimeFigureOut">
              <a:rPr lang="en-US" smtClean="0"/>
              <a:pPr/>
              <a:t>6/8/2017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5116E-169C-40C0-9D2B-BAF132A20D7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66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BF342-4063-464D-9036-676A74E0B121}" type="datetimeFigureOut">
              <a:rPr lang="en-US" smtClean="0"/>
              <a:pPr/>
              <a:t>6/8/2017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5116E-169C-40C0-9D2B-BAF132A20D7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3022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BF342-4063-464D-9036-676A74E0B121}" type="datetimeFigureOut">
              <a:rPr lang="en-US" smtClean="0"/>
              <a:pPr/>
              <a:t>6/8/2017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5116E-169C-40C0-9D2B-BAF132A20D7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785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BF342-4063-464D-9036-676A74E0B121}" type="datetimeFigureOut">
              <a:rPr lang="en-US" smtClean="0"/>
              <a:pPr/>
              <a:t>6/8/2017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5116E-169C-40C0-9D2B-BAF132A20D7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233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BF342-4063-464D-9036-676A74E0B121}" type="datetimeFigureOut">
              <a:rPr lang="en-US" smtClean="0"/>
              <a:pPr/>
              <a:t>6/8/2017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5116E-169C-40C0-9D2B-BAF132A20D7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57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BF342-4063-464D-9036-676A74E0B121}" type="datetimeFigureOut">
              <a:rPr lang="en-US" smtClean="0"/>
              <a:pPr/>
              <a:t>6/8/2017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5116E-169C-40C0-9D2B-BAF132A20D7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065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BF342-4063-464D-9036-676A74E0B121}" type="datetimeFigureOut">
              <a:rPr lang="en-US" smtClean="0"/>
              <a:pPr/>
              <a:t>6/8/2017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5116E-169C-40C0-9D2B-BAF132A20D7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84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BF342-4063-464D-9036-676A74E0B121}" type="datetimeFigureOut">
              <a:rPr lang="en-US" smtClean="0"/>
              <a:pPr/>
              <a:t>6/8/2017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5116E-169C-40C0-9D2B-BAF132A20D7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215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BF342-4063-464D-9036-676A74E0B121}" type="datetimeFigureOut">
              <a:rPr lang="en-US" smtClean="0"/>
              <a:pPr/>
              <a:t>6/8/2017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5116E-169C-40C0-9D2B-BAF132A20D7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9944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BF342-4063-464D-9036-676A74E0B121}" type="datetimeFigureOut">
              <a:rPr lang="en-US" smtClean="0"/>
              <a:pPr/>
              <a:t>6/8/2017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5116E-169C-40C0-9D2B-BAF132A20D7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1102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1BF342-4063-464D-9036-676A74E0B121}" type="datetimeFigureOut">
              <a:rPr lang="en-US" smtClean="0"/>
              <a:pPr/>
              <a:t>6/8/2017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F5116E-169C-40C0-9D2B-BAF132A20D7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464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2037" y="1536700"/>
            <a:ext cx="4031514" cy="259048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868721" y="3001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3600" b="1" dirty="0">
                <a:solidFill>
                  <a:srgbClr val="000000"/>
                </a:solidFill>
                <a:latin typeface="Calibri" panose="020F0502020204030204" pitchFamily="34" charset="0"/>
              </a:rPr>
              <a:t>BREAKAWAY 7</a:t>
            </a:r>
            <a:r>
              <a:rPr lang="en-US" sz="3600" b="1" dirty="0"/>
              <a:t> </a:t>
            </a:r>
          </a:p>
        </p:txBody>
      </p:sp>
      <p:sp>
        <p:nvSpPr>
          <p:cNvPr id="5" name="Rectangle 4"/>
          <p:cNvSpPr/>
          <p:nvPr/>
        </p:nvSpPr>
        <p:spPr>
          <a:xfrm>
            <a:off x="4470401" y="4129919"/>
            <a:ext cx="29037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000000"/>
                </a:solidFill>
                <a:latin typeface="Calibri" panose="020F0502020204030204" pitchFamily="34" charset="0"/>
              </a:rPr>
              <a:t>1SB10274-</a:t>
            </a:r>
            <a:r>
              <a:rPr lang="en-US" b="1" dirty="0"/>
              <a:t> 0</a:t>
            </a:r>
            <a:r>
              <a:rPr lang="en-US" b="1" dirty="0">
                <a:solidFill>
                  <a:srgbClr val="000000"/>
                </a:solidFill>
                <a:latin typeface="Calibri" panose="020F0502020204030204" pitchFamily="34" charset="0"/>
              </a:rPr>
              <a:t>18</a:t>
            </a:r>
            <a:r>
              <a:rPr lang="en-US" b="1" dirty="0"/>
              <a:t> </a:t>
            </a:r>
          </a:p>
          <a:p>
            <a:pPr algn="ctr"/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BLACK/WHT/PRCBL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009181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5" t="21567" r="703" b="21784"/>
          <a:stretch/>
        </p:blipFill>
        <p:spPr>
          <a:xfrm>
            <a:off x="3707025" y="3196428"/>
            <a:ext cx="4473147" cy="262772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17771" y="222421"/>
            <a:ext cx="345165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ON THE JOB SR</a:t>
            </a:r>
          </a:p>
          <a:p>
            <a:pPr algn="ctr"/>
            <a:r>
              <a:rPr lang="en-US" sz="3600" b="1" dirty="0" smtClean="0"/>
              <a:t>1SC60219- 001</a:t>
            </a:r>
          </a:p>
          <a:p>
            <a:pPr algn="ctr"/>
            <a:r>
              <a:rPr lang="en-US" dirty="0" smtClean="0"/>
              <a:t>BLACK/BLACK/ BLACK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71083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7174" y="813137"/>
            <a:ext cx="3180217" cy="2440434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823547" y="1"/>
            <a:ext cx="28053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b="1" dirty="0">
                <a:solidFill>
                  <a:srgbClr val="000000"/>
                </a:solidFill>
                <a:latin typeface="Calibri" panose="020F0502020204030204" pitchFamily="34" charset="0"/>
              </a:rPr>
              <a:t>CONTINGENT</a:t>
            </a:r>
            <a:r>
              <a:rPr lang="en-US" dirty="0"/>
              <a:t> </a:t>
            </a:r>
          </a:p>
        </p:txBody>
      </p:sp>
      <p:sp>
        <p:nvSpPr>
          <p:cNvPr id="5" name="Rectangle 4"/>
          <p:cNvSpPr/>
          <p:nvPr/>
        </p:nvSpPr>
        <p:spPr>
          <a:xfrm>
            <a:off x="2611881" y="3256734"/>
            <a:ext cx="2590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000000"/>
                </a:solidFill>
                <a:latin typeface="Calibri" panose="020F0502020204030204" pitchFamily="34" charset="0"/>
              </a:rPr>
              <a:t>1SB13017-</a:t>
            </a:r>
            <a:r>
              <a:rPr lang="en-US" b="1" dirty="0"/>
              <a:t> 0</a:t>
            </a:r>
            <a:r>
              <a:rPr lang="en-US" b="1" dirty="0">
                <a:solidFill>
                  <a:srgbClr val="000000"/>
                </a:solidFill>
                <a:latin typeface="Calibri" panose="020F0502020204030204" pitchFamily="34" charset="0"/>
              </a:rPr>
              <a:t>10</a:t>
            </a:r>
            <a:r>
              <a:rPr lang="en-US" b="1" dirty="0"/>
              <a:t> </a:t>
            </a:r>
          </a:p>
          <a:p>
            <a:pPr algn="ctr"/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BLK/BLK/MSIL</a:t>
            </a:r>
            <a:r>
              <a:rPr lang="en-US" dirty="0"/>
              <a:t>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8561" y="931643"/>
            <a:ext cx="3054871" cy="225772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917182" y="3256734"/>
            <a:ext cx="159210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solidFill>
                  <a:srgbClr val="000000"/>
                </a:solidFill>
                <a:latin typeface="Calibri" panose="020F0502020204030204" pitchFamily="34" charset="0"/>
              </a:rPr>
              <a:t>1SB13017-</a:t>
            </a:r>
            <a:r>
              <a:rPr lang="en-US" b="1" dirty="0"/>
              <a:t> </a:t>
            </a:r>
            <a:r>
              <a:rPr lang="en-US" b="1" dirty="0">
                <a:solidFill>
                  <a:srgbClr val="000000"/>
                </a:solidFill>
                <a:latin typeface="Calibri" panose="020F0502020204030204" pitchFamily="34" charset="0"/>
              </a:rPr>
              <a:t>701</a:t>
            </a:r>
          </a:p>
          <a:p>
            <a:pPr algn="ctr"/>
            <a:r>
              <a:rPr lang="en-US" dirty="0"/>
              <a:t>SFTY/BLK  </a:t>
            </a:r>
          </a:p>
        </p:txBody>
      </p:sp>
    </p:spTree>
    <p:extLst>
      <p:ext uri="{BB962C8B-B14F-4D97-AF65-F5344CB8AC3E}">
        <p14:creationId xmlns:p14="http://schemas.microsoft.com/office/powerpoint/2010/main" val="24473535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8692" y="1371600"/>
            <a:ext cx="2625644" cy="18288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257800" y="-3464"/>
            <a:ext cx="180722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b="1" dirty="0">
                <a:solidFill>
                  <a:srgbClr val="000000"/>
                </a:solidFill>
                <a:latin typeface="Calibri" panose="020F0502020204030204" pitchFamily="34" charset="0"/>
              </a:rPr>
              <a:t>IMPORT</a:t>
            </a:r>
            <a:r>
              <a:rPr lang="en-US" dirty="0"/>
              <a:t> </a:t>
            </a:r>
          </a:p>
        </p:txBody>
      </p:sp>
      <p:sp>
        <p:nvSpPr>
          <p:cNvPr id="5" name="Rectangle 4"/>
          <p:cNvSpPr/>
          <p:nvPr/>
        </p:nvSpPr>
        <p:spPr>
          <a:xfrm>
            <a:off x="3048000" y="3233305"/>
            <a:ext cx="1981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000000"/>
                </a:solidFill>
                <a:latin typeface="Calibri" panose="020F0502020204030204" pitchFamily="34" charset="0"/>
              </a:rPr>
              <a:t>1SB10301-</a:t>
            </a:r>
            <a:r>
              <a:rPr lang="en-US" b="1" dirty="0"/>
              <a:t> 00</a:t>
            </a:r>
            <a:r>
              <a:rPr lang="en-US" b="1" dirty="0">
                <a:solidFill>
                  <a:srgbClr val="000000"/>
                </a:solidFill>
                <a:latin typeface="Calibri" panose="020F0502020204030204" pitchFamily="34" charset="0"/>
              </a:rPr>
              <a:t>1</a:t>
            </a:r>
            <a:r>
              <a:rPr lang="en-US" b="1" dirty="0"/>
              <a:t> </a:t>
            </a:r>
          </a:p>
          <a:p>
            <a:pPr algn="ctr"/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BLK/BLK/BLK</a:t>
            </a:r>
            <a:r>
              <a:rPr lang="en-US" dirty="0"/>
              <a:t>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1800" y="1234721"/>
            <a:ext cx="2764774" cy="187908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7391400" y="3200401"/>
            <a:ext cx="174836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solidFill>
                  <a:srgbClr val="000000"/>
                </a:solidFill>
                <a:latin typeface="Calibri" panose="020F0502020204030204" pitchFamily="34" charset="0"/>
              </a:rPr>
              <a:t>1SB10301-</a:t>
            </a:r>
            <a:r>
              <a:rPr lang="en-US" b="1" dirty="0"/>
              <a:t> </a:t>
            </a:r>
            <a:r>
              <a:rPr lang="en-US" b="1" dirty="0">
                <a:solidFill>
                  <a:srgbClr val="000000"/>
                </a:solidFill>
                <a:latin typeface="Calibri" panose="020F0502020204030204" pitchFamily="34" charset="0"/>
              </a:rPr>
              <a:t>113</a:t>
            </a:r>
          </a:p>
          <a:p>
            <a:pPr algn="ctr"/>
            <a:r>
              <a:rPr lang="en-US" dirty="0"/>
              <a:t>WHT/BLK/FRED 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6501" y="4114800"/>
            <a:ext cx="2564983" cy="1736124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137013" y="5911538"/>
            <a:ext cx="172912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solidFill>
                  <a:srgbClr val="000000"/>
                </a:solidFill>
                <a:latin typeface="Calibri" panose="020F0502020204030204" pitchFamily="34" charset="0"/>
              </a:rPr>
              <a:t>1SB10301-</a:t>
            </a:r>
            <a:r>
              <a:rPr lang="en-US" b="1" dirty="0"/>
              <a:t> </a:t>
            </a:r>
            <a:r>
              <a:rPr lang="en-US" b="1" dirty="0">
                <a:solidFill>
                  <a:srgbClr val="000000"/>
                </a:solidFill>
                <a:latin typeface="Calibri" panose="020F0502020204030204" pitchFamily="34" charset="0"/>
              </a:rPr>
              <a:t>117</a:t>
            </a:r>
          </a:p>
          <a:p>
            <a:pPr algn="ctr"/>
            <a:r>
              <a:rPr lang="en-US" dirty="0"/>
              <a:t>WHT/BLK/PRBL  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8748" y="4020621"/>
            <a:ext cx="2866552" cy="1891086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7075054" y="5911538"/>
            <a:ext cx="165256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solidFill>
                  <a:srgbClr val="000000"/>
                </a:solidFill>
                <a:latin typeface="Calibri" panose="020F0502020204030204" pitchFamily="34" charset="0"/>
              </a:rPr>
              <a:t>1SB10300-</a:t>
            </a:r>
            <a:r>
              <a:rPr lang="en-US" b="1" dirty="0"/>
              <a:t> 0</a:t>
            </a:r>
            <a:r>
              <a:rPr lang="en-US" b="1" dirty="0">
                <a:solidFill>
                  <a:srgbClr val="000000"/>
                </a:solidFill>
                <a:latin typeface="Calibri" panose="020F0502020204030204" pitchFamily="34" charset="0"/>
              </a:rPr>
              <a:t>10</a:t>
            </a:r>
          </a:p>
          <a:p>
            <a:pPr algn="ctr"/>
            <a:r>
              <a:rPr lang="en-US" dirty="0"/>
              <a:t>BLK/BLK/DKSV  </a:t>
            </a:r>
          </a:p>
        </p:txBody>
      </p:sp>
    </p:spTree>
    <p:extLst>
      <p:ext uri="{BB962C8B-B14F-4D97-AF65-F5344CB8AC3E}">
        <p14:creationId xmlns:p14="http://schemas.microsoft.com/office/powerpoint/2010/main" val="20875080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42675" y="3835054"/>
            <a:ext cx="3124199" cy="210854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44880" y="2236678"/>
            <a:ext cx="2895600" cy="200919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1200" y="833867"/>
            <a:ext cx="3124200" cy="215375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953001" y="14592"/>
            <a:ext cx="25510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Calibri" panose="020F0502020204030204" pitchFamily="34" charset="0"/>
              </a:rPr>
              <a:t>POSTERIZER</a:t>
            </a:r>
            <a:r>
              <a:rPr lang="en-US" dirty="0"/>
              <a:t>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9000" y="708651"/>
            <a:ext cx="3200400" cy="227897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05000" y="3600856"/>
            <a:ext cx="3124200" cy="219034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470442" y="2987622"/>
            <a:ext cx="20515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solidFill>
                  <a:srgbClr val="000000"/>
                </a:solidFill>
                <a:latin typeface="Calibri" panose="020F0502020204030204" pitchFamily="34" charset="0"/>
              </a:rPr>
              <a:t>1SB10289-</a:t>
            </a:r>
            <a:r>
              <a:rPr lang="en-US" b="1" dirty="0"/>
              <a:t> 0</a:t>
            </a:r>
            <a:r>
              <a:rPr lang="en-US" b="1" dirty="0">
                <a:solidFill>
                  <a:srgbClr val="000000"/>
                </a:solidFill>
                <a:latin typeface="Calibri" panose="020F0502020204030204" pitchFamily="34" charset="0"/>
              </a:rPr>
              <a:t>10</a:t>
            </a:r>
          </a:p>
          <a:p>
            <a:pPr algn="ctr"/>
            <a:r>
              <a:rPr lang="en-US" dirty="0"/>
              <a:t>BLACK/BLK/MSLVR  </a:t>
            </a:r>
          </a:p>
        </p:txBody>
      </p:sp>
      <p:sp>
        <p:nvSpPr>
          <p:cNvPr id="9" name="Rectangle 8"/>
          <p:cNvSpPr/>
          <p:nvPr/>
        </p:nvSpPr>
        <p:spPr>
          <a:xfrm>
            <a:off x="7819594" y="2935070"/>
            <a:ext cx="203921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solidFill>
                  <a:srgbClr val="000000"/>
                </a:solidFill>
                <a:latin typeface="Calibri" panose="020F0502020204030204" pitchFamily="34" charset="0"/>
              </a:rPr>
              <a:t>1SB10289-</a:t>
            </a:r>
            <a:r>
              <a:rPr lang="en-US" b="1" dirty="0"/>
              <a:t> 0</a:t>
            </a:r>
            <a:r>
              <a:rPr lang="en-US" b="1" dirty="0">
                <a:solidFill>
                  <a:srgbClr val="000000"/>
                </a:solidFill>
                <a:latin typeface="Calibri" panose="020F0502020204030204" pitchFamily="34" charset="0"/>
              </a:rPr>
              <a:t>23</a:t>
            </a:r>
          </a:p>
          <a:p>
            <a:pPr algn="ctr"/>
            <a:r>
              <a:rPr lang="en-US" dirty="0"/>
              <a:t>BLACK/BLACK/FRD  </a:t>
            </a:r>
          </a:p>
        </p:txBody>
      </p:sp>
      <p:sp>
        <p:nvSpPr>
          <p:cNvPr id="10" name="Rectangle 9"/>
          <p:cNvSpPr/>
          <p:nvPr/>
        </p:nvSpPr>
        <p:spPr>
          <a:xfrm>
            <a:off x="5198259" y="4262831"/>
            <a:ext cx="206050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solidFill>
                  <a:srgbClr val="000000"/>
                </a:solidFill>
                <a:latin typeface="Calibri" panose="020F0502020204030204" pitchFamily="34" charset="0"/>
              </a:rPr>
              <a:t>1SB10289-</a:t>
            </a:r>
            <a:r>
              <a:rPr lang="en-US" b="1" dirty="0"/>
              <a:t> </a:t>
            </a:r>
            <a:r>
              <a:rPr lang="en-US" b="1" dirty="0">
                <a:solidFill>
                  <a:srgbClr val="000000"/>
                </a:solidFill>
                <a:latin typeface="Calibri" panose="020F0502020204030204" pitchFamily="34" charset="0"/>
              </a:rPr>
              <a:t>109</a:t>
            </a:r>
          </a:p>
          <a:p>
            <a:pPr algn="ctr"/>
            <a:r>
              <a:rPr lang="en-US" dirty="0"/>
              <a:t>WHITE/FNVY/CSRK 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384388" y="5943601"/>
            <a:ext cx="211141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solidFill>
                  <a:srgbClr val="000000"/>
                </a:solidFill>
                <a:latin typeface="Calibri" panose="020F0502020204030204" pitchFamily="34" charset="0"/>
              </a:rPr>
              <a:t>1SB10289-</a:t>
            </a:r>
            <a:r>
              <a:rPr lang="en-US" b="1" dirty="0"/>
              <a:t> </a:t>
            </a:r>
            <a:r>
              <a:rPr lang="en-US" b="1" dirty="0">
                <a:solidFill>
                  <a:srgbClr val="000000"/>
                </a:solidFill>
                <a:latin typeface="Calibri" panose="020F0502020204030204" pitchFamily="34" charset="0"/>
              </a:rPr>
              <a:t>420</a:t>
            </a:r>
          </a:p>
          <a:p>
            <a:pPr algn="ctr"/>
            <a:r>
              <a:rPr lang="en-US" dirty="0"/>
              <a:t>FNAVY/CSLRK/WHT </a:t>
            </a:r>
            <a:r>
              <a:rPr lang="en-US" b="1" dirty="0"/>
              <a:t>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7824457" y="5943069"/>
            <a:ext cx="199875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solidFill>
                  <a:srgbClr val="000000"/>
                </a:solidFill>
                <a:latin typeface="Calibri" panose="020F0502020204030204" pitchFamily="34" charset="0"/>
              </a:rPr>
              <a:t>1SB10289-</a:t>
            </a:r>
            <a:r>
              <a:rPr lang="en-US" b="1" dirty="0"/>
              <a:t> </a:t>
            </a:r>
            <a:r>
              <a:rPr lang="en-US" b="1" dirty="0">
                <a:solidFill>
                  <a:srgbClr val="000000"/>
                </a:solidFill>
                <a:latin typeface="Calibri" panose="020F0502020204030204" pitchFamily="34" charset="0"/>
              </a:rPr>
              <a:t>963</a:t>
            </a:r>
          </a:p>
          <a:p>
            <a:pPr algn="ctr"/>
            <a:r>
              <a:rPr lang="en-US" dirty="0"/>
              <a:t>BLACK/BLK/PRCBL  </a:t>
            </a:r>
          </a:p>
        </p:txBody>
      </p:sp>
    </p:spTree>
    <p:extLst>
      <p:ext uri="{BB962C8B-B14F-4D97-AF65-F5344CB8AC3E}">
        <p14:creationId xmlns:p14="http://schemas.microsoft.com/office/powerpoint/2010/main" val="21180970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6201" y="1676400"/>
            <a:ext cx="2743659" cy="194917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3842" y="1752600"/>
            <a:ext cx="2514600" cy="173471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4400" y="1800221"/>
            <a:ext cx="2670538" cy="182010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647051" y="117164"/>
            <a:ext cx="33366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/>
              <a:t>MONTANO</a:t>
            </a:r>
          </a:p>
          <a:p>
            <a:pPr algn="ctr"/>
            <a:r>
              <a:rPr lang="en-US" sz="3600" b="1" dirty="0"/>
              <a:t>1SC60212 </a:t>
            </a:r>
          </a:p>
        </p:txBody>
      </p:sp>
      <p:sp>
        <p:nvSpPr>
          <p:cNvPr id="10" name="Rectangle 9"/>
          <p:cNvSpPr/>
          <p:nvPr/>
        </p:nvSpPr>
        <p:spPr>
          <a:xfrm>
            <a:off x="1803901" y="3564728"/>
            <a:ext cx="24303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001- BLACK/BLACK/BLK</a:t>
            </a:r>
            <a:r>
              <a:rPr lang="en-US" dirty="0"/>
              <a:t>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098416" y="3620323"/>
            <a:ext cx="19142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13- BLACK/WHITE</a:t>
            </a:r>
            <a:r>
              <a:rPr lang="en-US" dirty="0"/>
              <a:t>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983653" y="3620323"/>
            <a:ext cx="23666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203- ESPRESSO/WHITE</a:t>
            </a:r>
            <a:r>
              <a:rPr lang="en-US" dirty="0"/>
              <a:t> 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33700" y="4103052"/>
            <a:ext cx="2750826" cy="1898864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3359942" y="6105359"/>
            <a:ext cx="23294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421- FILANAVY/WHITE</a:t>
            </a:r>
            <a:r>
              <a:rPr lang="en-US" dirty="0"/>
              <a:t> 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8907" y="4344006"/>
            <a:ext cx="2822162" cy="1416956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6192953" y="6063198"/>
            <a:ext cx="23659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63- CASTLERCK/WHITE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954392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48200" y="152401"/>
            <a:ext cx="381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/>
              <a:t>UNDERDOG 2</a:t>
            </a:r>
          </a:p>
          <a:p>
            <a:pPr algn="ctr"/>
            <a:r>
              <a:rPr lang="en-US" sz="3600" b="1" dirty="0"/>
              <a:t>1SC60285</a:t>
            </a:r>
            <a:r>
              <a:rPr lang="en-US" sz="3600" dirty="0"/>
              <a:t> </a:t>
            </a:r>
            <a:endParaRPr lang="en-US" sz="3600" b="1" dirty="0"/>
          </a:p>
        </p:txBody>
      </p:sp>
      <p:sp>
        <p:nvSpPr>
          <p:cNvPr id="4" name="Rectangle 3"/>
          <p:cNvSpPr/>
          <p:nvPr/>
        </p:nvSpPr>
        <p:spPr>
          <a:xfrm>
            <a:off x="3926409" y="3468817"/>
            <a:ext cx="199868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/>
              <a:t>1SC60285-010 </a:t>
            </a:r>
          </a:p>
          <a:p>
            <a:pPr algn="ctr"/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BLACK/BLK/MSLVR</a:t>
            </a:r>
            <a:r>
              <a:rPr lang="en-US" dirty="0"/>
              <a:t> </a:t>
            </a:r>
          </a:p>
        </p:txBody>
      </p:sp>
      <p:sp>
        <p:nvSpPr>
          <p:cNvPr id="6" name="Rectangle 5"/>
          <p:cNvSpPr/>
          <p:nvPr/>
        </p:nvSpPr>
        <p:spPr>
          <a:xfrm>
            <a:off x="6926992" y="3492489"/>
            <a:ext cx="217232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/>
              <a:t>1SC60285-014</a:t>
            </a:r>
          </a:p>
          <a:p>
            <a:pPr algn="ctr"/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BLACK/BKNGRD/WH</a:t>
            </a:r>
            <a:r>
              <a:rPr lang="en-US" dirty="0"/>
              <a:t> </a:t>
            </a:r>
          </a:p>
        </p:txBody>
      </p:sp>
      <p:sp>
        <p:nvSpPr>
          <p:cNvPr id="10" name="Rectangle 9"/>
          <p:cNvSpPr/>
          <p:nvPr/>
        </p:nvSpPr>
        <p:spPr>
          <a:xfrm>
            <a:off x="5302018" y="6083560"/>
            <a:ext cx="1981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000000"/>
                </a:solidFill>
                <a:latin typeface="Calibri" panose="020F0502020204030204" pitchFamily="34" charset="0"/>
              </a:rPr>
              <a:t>1SC60285-</a:t>
            </a:r>
            <a:r>
              <a:rPr lang="en-US" b="1" dirty="0"/>
              <a:t> 0</a:t>
            </a:r>
            <a:r>
              <a:rPr lang="en-US" b="1" dirty="0">
                <a:solidFill>
                  <a:srgbClr val="000000"/>
                </a:solidFill>
                <a:latin typeface="Calibri" panose="020F0502020204030204" pitchFamily="34" charset="0"/>
              </a:rPr>
              <a:t>57</a:t>
            </a:r>
          </a:p>
          <a:p>
            <a:pPr algn="ctr"/>
            <a:r>
              <a:rPr lang="en-US" dirty="0"/>
              <a:t>CSLRK/PRCBL/BLK 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8098993" y="6083559"/>
            <a:ext cx="21065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solidFill>
                  <a:srgbClr val="000000"/>
                </a:solidFill>
                <a:latin typeface="Calibri" panose="020F0502020204030204" pitchFamily="34" charset="0"/>
              </a:rPr>
              <a:t>1SC60285-</a:t>
            </a:r>
            <a:r>
              <a:rPr lang="en-US" b="1" dirty="0"/>
              <a:t> </a:t>
            </a:r>
            <a:r>
              <a:rPr lang="en-US" b="1" dirty="0">
                <a:solidFill>
                  <a:srgbClr val="000000"/>
                </a:solidFill>
                <a:latin typeface="Calibri" panose="020F0502020204030204" pitchFamily="34" charset="0"/>
              </a:rPr>
              <a:t>420</a:t>
            </a:r>
          </a:p>
          <a:p>
            <a:pPr algn="ctr"/>
            <a:r>
              <a:rPr lang="en-US" dirty="0"/>
              <a:t>FNAVY/DKSLV/WHT 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085974" y="6017715"/>
            <a:ext cx="204735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solidFill>
                  <a:srgbClr val="000000"/>
                </a:solidFill>
                <a:latin typeface="Calibri" panose="020F0502020204030204" pitchFamily="34" charset="0"/>
              </a:rPr>
              <a:t>1SC60285-</a:t>
            </a:r>
            <a:r>
              <a:rPr lang="en-US" b="1" dirty="0"/>
              <a:t> 0</a:t>
            </a:r>
            <a:r>
              <a:rPr lang="en-US" b="1" dirty="0">
                <a:solidFill>
                  <a:srgbClr val="000000"/>
                </a:solidFill>
                <a:latin typeface="Calibri" panose="020F0502020204030204" pitchFamily="34" charset="0"/>
              </a:rPr>
              <a:t>51</a:t>
            </a:r>
          </a:p>
          <a:p>
            <a:pPr algn="ctr"/>
            <a:r>
              <a:rPr lang="en-US" dirty="0"/>
              <a:t>PEWTR/PWTR/BLK  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6755" y="1352730"/>
            <a:ext cx="2833871" cy="194600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9782" y="1436891"/>
            <a:ext cx="2809641" cy="2005813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4769" y="4172302"/>
            <a:ext cx="2640668" cy="183749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0788" y="4172959"/>
            <a:ext cx="2652534" cy="1873729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2997" y="4191902"/>
            <a:ext cx="2721991" cy="1891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5665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6568" y="1428290"/>
            <a:ext cx="3029357" cy="1517891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361851" y="2860818"/>
            <a:ext cx="196880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solidFill>
                  <a:srgbClr val="000000"/>
                </a:solidFill>
                <a:latin typeface="Calibri" panose="020F0502020204030204" pitchFamily="34" charset="0"/>
              </a:rPr>
              <a:t>1SC10134-</a:t>
            </a:r>
            <a:r>
              <a:rPr lang="en-US" b="1" dirty="0"/>
              <a:t> 0</a:t>
            </a:r>
            <a:r>
              <a:rPr lang="en-US" b="1" dirty="0">
                <a:solidFill>
                  <a:srgbClr val="000000"/>
                </a:solidFill>
                <a:latin typeface="Calibri" panose="020F0502020204030204" pitchFamily="34" charset="0"/>
              </a:rPr>
              <a:t>50</a:t>
            </a:r>
          </a:p>
          <a:p>
            <a:pPr algn="ctr"/>
            <a:r>
              <a:rPr lang="en-US" dirty="0"/>
              <a:t>CSLRK/CSLRK/CSR 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5423" y="1425110"/>
            <a:ext cx="2996336" cy="152107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306608" y="3110086"/>
            <a:ext cx="19575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solidFill>
                  <a:srgbClr val="000000"/>
                </a:solidFill>
                <a:latin typeface="Calibri" panose="020F0502020204030204" pitchFamily="34" charset="0"/>
              </a:rPr>
              <a:t>1SC10134-</a:t>
            </a:r>
            <a:r>
              <a:rPr lang="en-US" b="1" dirty="0"/>
              <a:t> 0</a:t>
            </a:r>
            <a:r>
              <a:rPr lang="en-US" b="1" dirty="0">
                <a:solidFill>
                  <a:srgbClr val="000000"/>
                </a:solidFill>
                <a:latin typeface="Calibri" panose="020F0502020204030204" pitchFamily="34" charset="0"/>
              </a:rPr>
              <a:t>60</a:t>
            </a:r>
          </a:p>
          <a:p>
            <a:pPr algn="ctr"/>
            <a:r>
              <a:rPr lang="en-US" dirty="0"/>
              <a:t>CSLRK/BLK/CLSRK 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890" y="3659523"/>
            <a:ext cx="3177139" cy="157265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045096" y="5396086"/>
            <a:ext cx="20481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solidFill>
                  <a:srgbClr val="000000"/>
                </a:solidFill>
                <a:latin typeface="Calibri" panose="020F0502020204030204" pitchFamily="34" charset="0"/>
              </a:rPr>
              <a:t>1SC10134-</a:t>
            </a:r>
            <a:r>
              <a:rPr lang="en-US" b="1" dirty="0"/>
              <a:t> 0</a:t>
            </a:r>
            <a:r>
              <a:rPr lang="en-US" b="1" dirty="0">
                <a:solidFill>
                  <a:srgbClr val="000000"/>
                </a:solidFill>
                <a:latin typeface="Calibri" panose="020F0502020204030204" pitchFamily="34" charset="0"/>
              </a:rPr>
              <a:t>98</a:t>
            </a:r>
          </a:p>
          <a:p>
            <a:pPr algn="ctr"/>
            <a:r>
              <a:rPr lang="en-US" dirty="0"/>
              <a:t>PEWTER/WHT/BLK 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114800" y="41910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3600" b="1" dirty="0">
                <a:solidFill>
                  <a:srgbClr val="000000"/>
                </a:solidFill>
                <a:latin typeface="Calibri" panose="020F0502020204030204" pitchFamily="34" charset="0"/>
              </a:rPr>
              <a:t>CLASSIC CANVAS</a:t>
            </a:r>
            <a:r>
              <a:rPr lang="en-US" sz="3600" b="1" dirty="0"/>
              <a:t> 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45071" y="1984704"/>
            <a:ext cx="2743287" cy="1293264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9568839" y="3318621"/>
            <a:ext cx="235019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solidFill>
                  <a:srgbClr val="000000"/>
                </a:solidFill>
                <a:latin typeface="Calibri" panose="020F0502020204030204" pitchFamily="34" charset="0"/>
              </a:rPr>
              <a:t>1SC10134-</a:t>
            </a:r>
            <a:r>
              <a:rPr lang="en-US" b="1" dirty="0"/>
              <a:t> 0</a:t>
            </a:r>
            <a:r>
              <a:rPr lang="en-US" b="1" dirty="0">
                <a:solidFill>
                  <a:srgbClr val="000000"/>
                </a:solidFill>
                <a:latin typeface="Calibri" panose="020F0502020204030204" pitchFamily="34" charset="0"/>
              </a:rPr>
              <a:t>13</a:t>
            </a:r>
          </a:p>
          <a:p>
            <a:pPr algn="ctr"/>
            <a:r>
              <a:rPr lang="en-US" dirty="0"/>
              <a:t>BLACK/ BLACK/WHITE  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68958" y="4066012"/>
            <a:ext cx="2819400" cy="1370956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9647857" y="5436969"/>
            <a:ext cx="21562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solidFill>
                  <a:srgbClr val="000000"/>
                </a:solidFill>
                <a:latin typeface="Calibri" panose="020F0502020204030204" pitchFamily="34" charset="0"/>
              </a:rPr>
              <a:t>1SC10134-</a:t>
            </a:r>
            <a:r>
              <a:rPr lang="en-US" b="1" dirty="0"/>
              <a:t> </a:t>
            </a:r>
            <a:r>
              <a:rPr lang="en-US" b="1" dirty="0">
                <a:solidFill>
                  <a:srgbClr val="000000"/>
                </a:solidFill>
                <a:latin typeface="Calibri" panose="020F0502020204030204" pitchFamily="34" charset="0"/>
              </a:rPr>
              <a:t>976</a:t>
            </a:r>
          </a:p>
          <a:p>
            <a:pPr algn="ctr"/>
            <a:r>
              <a:rPr lang="en-US" dirty="0"/>
              <a:t>BLACK/BLACK/GUM  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4972" y="3756417"/>
            <a:ext cx="2932235" cy="1418581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4911085" y="5172067"/>
            <a:ext cx="2514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000000"/>
                </a:solidFill>
                <a:latin typeface="Calibri" panose="020F0502020204030204" pitchFamily="34" charset="0"/>
              </a:rPr>
              <a:t>1SC10134-</a:t>
            </a:r>
            <a:r>
              <a:rPr lang="en-US" b="1" dirty="0"/>
              <a:t> 00</a:t>
            </a:r>
            <a:r>
              <a:rPr lang="en-US" b="1" dirty="0">
                <a:solidFill>
                  <a:srgbClr val="000000"/>
                </a:solidFill>
                <a:latin typeface="Calibri" panose="020F0502020204030204" pitchFamily="34" charset="0"/>
              </a:rPr>
              <a:t>2</a:t>
            </a:r>
            <a:r>
              <a:rPr lang="en-US" b="1" dirty="0"/>
              <a:t> </a:t>
            </a:r>
          </a:p>
          <a:p>
            <a:pPr algn="ctr"/>
            <a:r>
              <a:rPr lang="en-US">
                <a:solidFill>
                  <a:srgbClr val="000000"/>
                </a:solidFill>
                <a:latin typeface="Calibri" panose="020F0502020204030204" pitchFamily="34" charset="0"/>
              </a:rPr>
              <a:t>BLACK/CASTLEROCK</a:t>
            </a:r>
            <a:r>
              <a:rPr lang="en-US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08821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005" y="1371600"/>
            <a:ext cx="2818315" cy="131501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828800" y="2763103"/>
            <a:ext cx="21514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solidFill>
                  <a:srgbClr val="000000"/>
                </a:solidFill>
                <a:latin typeface="Calibri" panose="020F0502020204030204" pitchFamily="34" charset="0"/>
              </a:rPr>
              <a:t>1SC10134-</a:t>
            </a:r>
            <a:r>
              <a:rPr lang="en-US" b="1" dirty="0"/>
              <a:t> 0</a:t>
            </a:r>
            <a:r>
              <a:rPr lang="en-US" b="1" dirty="0">
                <a:solidFill>
                  <a:srgbClr val="000000"/>
                </a:solidFill>
                <a:latin typeface="Calibri" panose="020F0502020204030204" pitchFamily="34" charset="0"/>
              </a:rPr>
              <a:t>63</a:t>
            </a:r>
          </a:p>
          <a:p>
            <a:pPr algn="ctr"/>
            <a:r>
              <a:rPr lang="en-US" dirty="0"/>
              <a:t>FILANAVY/PEW/WH  </a:t>
            </a:r>
          </a:p>
        </p:txBody>
      </p:sp>
      <p:sp>
        <p:nvSpPr>
          <p:cNvPr id="4" name="Rectangle 3"/>
          <p:cNvSpPr/>
          <p:nvPr/>
        </p:nvSpPr>
        <p:spPr>
          <a:xfrm>
            <a:off x="4114800" y="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3600" b="1" dirty="0">
                <a:solidFill>
                  <a:srgbClr val="000000"/>
                </a:solidFill>
                <a:latin typeface="Calibri" panose="020F0502020204030204" pitchFamily="34" charset="0"/>
              </a:rPr>
              <a:t>CLASSIC CANVAS</a:t>
            </a:r>
            <a:r>
              <a:rPr lang="en-US" sz="3600" b="1" dirty="0"/>
              <a:t>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14800" y="3712692"/>
            <a:ext cx="3048000" cy="140043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530741" y="5270194"/>
            <a:ext cx="22161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solidFill>
                  <a:srgbClr val="000000"/>
                </a:solidFill>
                <a:latin typeface="Calibri" panose="020F0502020204030204" pitchFamily="34" charset="0"/>
              </a:rPr>
              <a:t>1SC10134-</a:t>
            </a:r>
            <a:r>
              <a:rPr lang="en-US" b="1" dirty="0"/>
              <a:t> </a:t>
            </a:r>
            <a:r>
              <a:rPr lang="en-US" b="1" dirty="0">
                <a:solidFill>
                  <a:srgbClr val="000000"/>
                </a:solidFill>
                <a:latin typeface="Calibri" panose="020F0502020204030204" pitchFamily="34" charset="0"/>
              </a:rPr>
              <a:t>475</a:t>
            </a:r>
          </a:p>
          <a:p>
            <a:pPr algn="ctr"/>
            <a:r>
              <a:rPr lang="en-US" dirty="0"/>
              <a:t>FNAVY/GLZGNG/WH  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1450294"/>
            <a:ext cx="2811378" cy="1259047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4876801" y="2788157"/>
            <a:ext cx="207127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solidFill>
                  <a:srgbClr val="000000"/>
                </a:solidFill>
                <a:latin typeface="Calibri" panose="020F0502020204030204" pitchFamily="34" charset="0"/>
              </a:rPr>
              <a:t>1SC10134-</a:t>
            </a:r>
            <a:r>
              <a:rPr lang="en-US" b="1" dirty="0"/>
              <a:t> </a:t>
            </a:r>
            <a:r>
              <a:rPr lang="en-US" b="1" dirty="0">
                <a:solidFill>
                  <a:srgbClr val="000000"/>
                </a:solidFill>
                <a:latin typeface="Calibri" panose="020F0502020204030204" pitchFamily="34" charset="0"/>
              </a:rPr>
              <a:t>400</a:t>
            </a:r>
          </a:p>
          <a:p>
            <a:pPr algn="ctr"/>
            <a:r>
              <a:rPr lang="en-US" dirty="0"/>
              <a:t>FNAVY/FNAVY/FNV  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0811" y="3464814"/>
            <a:ext cx="3027830" cy="178234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272726" y="5188438"/>
            <a:ext cx="184698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solidFill>
                  <a:srgbClr val="000000"/>
                </a:solidFill>
                <a:latin typeface="Calibri" panose="020F0502020204030204" pitchFamily="34" charset="0"/>
              </a:rPr>
              <a:t>1SC10134-</a:t>
            </a:r>
            <a:r>
              <a:rPr lang="en-US" b="1" dirty="0"/>
              <a:t> 0</a:t>
            </a:r>
            <a:r>
              <a:rPr lang="en-US" b="1" dirty="0">
                <a:solidFill>
                  <a:srgbClr val="000000"/>
                </a:solidFill>
                <a:latin typeface="Calibri" panose="020F0502020204030204" pitchFamily="34" charset="0"/>
              </a:rPr>
              <a:t>52</a:t>
            </a:r>
          </a:p>
          <a:p>
            <a:pPr algn="ctr"/>
            <a:r>
              <a:rPr lang="en-US" dirty="0"/>
              <a:t>CSLRK/BLK/WHT  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77200" y="3729081"/>
            <a:ext cx="3054628" cy="1487358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8640319" y="5299964"/>
            <a:ext cx="178606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solidFill>
                  <a:srgbClr val="000000"/>
                </a:solidFill>
                <a:latin typeface="Calibri" panose="020F0502020204030204" pitchFamily="34" charset="0"/>
              </a:rPr>
              <a:t>1SC10134-</a:t>
            </a:r>
            <a:r>
              <a:rPr lang="en-US" b="1" dirty="0"/>
              <a:t> </a:t>
            </a:r>
            <a:r>
              <a:rPr lang="en-US" b="1" dirty="0">
                <a:solidFill>
                  <a:srgbClr val="000000"/>
                </a:solidFill>
                <a:latin typeface="Calibri" panose="020F0502020204030204" pitchFamily="34" charset="0"/>
              </a:rPr>
              <a:t>611</a:t>
            </a:r>
          </a:p>
          <a:p>
            <a:pPr algn="ctr"/>
            <a:r>
              <a:rPr lang="en-US" dirty="0"/>
              <a:t>FILARED/WHITE  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62901" y="1450294"/>
            <a:ext cx="3029357" cy="1565571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8580523" y="3010201"/>
            <a:ext cx="164339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solidFill>
                  <a:srgbClr val="000000"/>
                </a:solidFill>
                <a:latin typeface="Calibri" panose="020F0502020204030204" pitchFamily="34" charset="0"/>
              </a:rPr>
              <a:t>1SC10134-</a:t>
            </a:r>
            <a:r>
              <a:rPr lang="en-US" b="1" dirty="0"/>
              <a:t> </a:t>
            </a:r>
            <a:r>
              <a:rPr lang="en-US" b="1" dirty="0">
                <a:solidFill>
                  <a:srgbClr val="000000"/>
                </a:solidFill>
                <a:latin typeface="Calibri" panose="020F0502020204030204" pitchFamily="34" charset="0"/>
              </a:rPr>
              <a:t>100</a:t>
            </a:r>
          </a:p>
          <a:p>
            <a:pPr algn="ctr"/>
            <a:r>
              <a:rPr lang="en-US" dirty="0"/>
              <a:t>WHITE/WHITE  </a:t>
            </a:r>
          </a:p>
        </p:txBody>
      </p:sp>
    </p:spTree>
    <p:extLst>
      <p:ext uri="{BB962C8B-B14F-4D97-AF65-F5344CB8AC3E}">
        <p14:creationId xmlns:p14="http://schemas.microsoft.com/office/powerpoint/2010/main" val="28980823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5000" y="1752600"/>
            <a:ext cx="3945916" cy="22098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3690" y="1752601"/>
            <a:ext cx="4282559" cy="234315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953001" y="1"/>
            <a:ext cx="265989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Calibri" panose="020F0502020204030204" pitchFamily="34" charset="0"/>
              </a:rPr>
              <a:t>WORKPLACE</a:t>
            </a:r>
            <a:r>
              <a:rPr lang="en-US" dirty="0"/>
              <a:t> </a:t>
            </a:r>
          </a:p>
        </p:txBody>
      </p:sp>
      <p:sp>
        <p:nvSpPr>
          <p:cNvPr id="5" name="Rectangle 4"/>
          <p:cNvSpPr/>
          <p:nvPr/>
        </p:nvSpPr>
        <p:spPr>
          <a:xfrm>
            <a:off x="2499003" y="4095756"/>
            <a:ext cx="2362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000000"/>
                </a:solidFill>
                <a:latin typeface="Calibri" panose="020F0502020204030204" pitchFamily="34" charset="0"/>
              </a:rPr>
              <a:t>1SG30083-</a:t>
            </a:r>
            <a:r>
              <a:rPr lang="en-US" b="1" dirty="0"/>
              <a:t> 00</a:t>
            </a:r>
            <a:r>
              <a:rPr lang="en-US" b="1" dirty="0">
                <a:solidFill>
                  <a:srgbClr val="000000"/>
                </a:solidFill>
                <a:latin typeface="Calibri" panose="020F0502020204030204" pitchFamily="34" charset="0"/>
              </a:rPr>
              <a:t>1</a:t>
            </a:r>
            <a:r>
              <a:rPr lang="en-US" b="1" dirty="0"/>
              <a:t> </a:t>
            </a:r>
          </a:p>
          <a:p>
            <a:pPr algn="ctr"/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BLACK/BLACK/BLK</a:t>
            </a:r>
            <a:r>
              <a:rPr lang="en-US" dirty="0"/>
              <a:t> </a:t>
            </a:r>
          </a:p>
        </p:txBody>
      </p:sp>
      <p:sp>
        <p:nvSpPr>
          <p:cNvPr id="6" name="Rectangle 5"/>
          <p:cNvSpPr/>
          <p:nvPr/>
        </p:nvSpPr>
        <p:spPr>
          <a:xfrm>
            <a:off x="6934201" y="4095756"/>
            <a:ext cx="204171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solidFill>
                  <a:srgbClr val="000000"/>
                </a:solidFill>
                <a:latin typeface="Calibri" panose="020F0502020204030204" pitchFamily="34" charset="0"/>
              </a:rPr>
              <a:t>1SG30083-</a:t>
            </a:r>
            <a:r>
              <a:rPr lang="en-US" b="1" dirty="0"/>
              <a:t> </a:t>
            </a:r>
            <a:r>
              <a:rPr lang="en-US" b="1" dirty="0">
                <a:solidFill>
                  <a:srgbClr val="000000"/>
                </a:solidFill>
                <a:latin typeface="Calibri" panose="020F0502020204030204" pitchFamily="34" charset="0"/>
              </a:rPr>
              <a:t>100</a:t>
            </a:r>
          </a:p>
          <a:p>
            <a:pPr algn="ctr"/>
            <a:r>
              <a:rPr lang="en-US" dirty="0"/>
              <a:t>WHITE/WHT/HIRIS  </a:t>
            </a:r>
          </a:p>
        </p:txBody>
      </p:sp>
    </p:spTree>
    <p:extLst>
      <p:ext uri="{BB962C8B-B14F-4D97-AF65-F5344CB8AC3E}">
        <p14:creationId xmlns:p14="http://schemas.microsoft.com/office/powerpoint/2010/main" val="38989401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137</Words>
  <Application>Microsoft Office PowerPoint</Application>
  <PresentationFormat>Custom</PresentationFormat>
  <Paragraphs>91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2017-06-08T07:14:56Z</dcterms:created>
  <dcterms:modified xsi:type="dcterms:W3CDTF">2017-06-08T11:47:42Z</dcterms:modified>
</cp:coreProperties>
</file>